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5" r:id="rId11"/>
    <p:sldId id="273" r:id="rId12"/>
    <p:sldId id="271" r:id="rId13"/>
    <p:sldId id="268" r:id="rId14"/>
    <p:sldId id="270" r:id="rId15"/>
    <p:sldId id="269" r:id="rId16"/>
    <p:sldId id="272" r:id="rId17"/>
    <p:sldId id="274" r:id="rId18"/>
    <p:sldId id="263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C050"/>
    <a:srgbClr val="7A3232"/>
    <a:srgbClr val="9F3737"/>
    <a:srgbClr val="C49B42"/>
    <a:srgbClr val="FFFB4B"/>
    <a:srgbClr val="C5D17B"/>
    <a:srgbClr val="C783C9"/>
    <a:srgbClr val="F0C352"/>
    <a:srgbClr val="37AA0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4" autoAdjust="0"/>
    <p:restoredTop sz="94660"/>
  </p:normalViewPr>
  <p:slideViewPr>
    <p:cSldViewPr snapToGrid="0">
      <p:cViewPr>
        <p:scale>
          <a:sx n="86" d="100"/>
          <a:sy n="86" d="100"/>
        </p:scale>
        <p:origin x="217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7" y="6336645"/>
            <a:ext cx="735913" cy="3393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 userDrawn="1"/>
        </p:nvSpPr>
        <p:spPr>
          <a:xfrm>
            <a:off x="9099928" y="6295733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146997" y="6547548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1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25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468" y="432034"/>
            <a:ext cx="13314556" cy="1051080"/>
          </a:xfrm>
          <a:solidFill>
            <a:srgbClr val="7A3232"/>
          </a:solidFill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effectLst>
            <a:outerShdw blurRad="50800" dist="50800" dir="5400000" algn="ctr" rotWithShape="0">
              <a:srgbClr val="000000"/>
            </a:outerShdw>
            <a:softEdge rad="0"/>
          </a:effectLst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10" y="1825625"/>
            <a:ext cx="4285106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805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8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6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3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1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597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5406" y="3729819"/>
            <a:ext cx="4354948" cy="26375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47" y="145613"/>
            <a:ext cx="10454185" cy="7840639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276" y="3809328"/>
            <a:ext cx="3907810" cy="2214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bg-BG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Екип</a:t>
            </a:r>
            <a:r>
              <a:rPr lang="en-US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: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Борислав Иванов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Ива Иванова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Мирослав </a:t>
            </a:r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Сергиев</a:t>
            </a:r>
            <a:endParaRPr lang="en-US" b="1" noProof="1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488" y="444534"/>
            <a:ext cx="4650058" cy="1051080"/>
          </a:xfrm>
        </p:spPr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Info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692">
            <a:off x="-37158" y="930875"/>
            <a:ext cx="5174223" cy="5174223"/>
          </a:xfrm>
          <a:ln w="25400">
            <a:solidFill>
              <a:schemeClr val="bg1"/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046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575" y="543544"/>
            <a:ext cx="5832088" cy="1325563"/>
          </a:xfrm>
        </p:spPr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WinScreen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53">
            <a:off x="6791383" y="1015576"/>
            <a:ext cx="4987198" cy="5148745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52663" y="2197652"/>
            <a:ext cx="6096000" cy="4093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sz="2600" b="1" u="sng" dirty="0" smtClean="0">
                <a:solidFill>
                  <a:srgbClr val="EBC050"/>
                </a:solidFill>
                <a:latin typeface="Consolas" panose="020B0609020204030204" pitchFamily="49" charset="0"/>
              </a:rPr>
              <a:t>public:</a:t>
            </a:r>
            <a:endParaRPr lang="bg-BG" sz="2600" b="1" u="sng" dirty="0" smtClean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void </a:t>
            </a:r>
            <a:r>
              <a:rPr lang="en-US" sz="2600" b="1" dirty="0"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int </a:t>
            </a:r>
            <a:r>
              <a:rPr lang="en-US" sz="2600" b="1" dirty="0">
                <a:latin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EBC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5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Helper classes: </a:t>
            </a:r>
            <a:b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UI, Texture, Button, Sprite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 rot="718592">
            <a:off x="6883872" y="2482929"/>
            <a:ext cx="4650058" cy="1059946"/>
            <a:chOff x="4259766" y="4749838"/>
            <a:chExt cx="4650058" cy="10599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735" y="4749838"/>
              <a:ext cx="233408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766" y="4749838"/>
              <a:ext cx="231596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8" b="94329"/>
            <a:stretch/>
          </p:blipFill>
          <p:spPr>
            <a:xfrm>
              <a:off x="4338436" y="4868548"/>
              <a:ext cx="4571388" cy="77792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51" y="5180208"/>
            <a:ext cx="3438134" cy="928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975" y="2120982"/>
            <a:ext cx="84176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Sprite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4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setNumOfFrames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setAnimationFrame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clip = NULL, double a = 0,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SDL_Point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 = NULL,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SDL_RendererFlip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 = SDL_FLIP_NONE);	</a:t>
            </a:r>
            <a:endParaRPr lang="en-US" sz="24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3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Player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9991" y="1862256"/>
            <a:ext cx="7115043" cy="546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pPr marL="0" indent="0">
              <a:buNone/>
            </a:pPr>
            <a:endParaRPr lang="en-US" sz="2600" b="1" u="sng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vector&lt; Pawn* &gt;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m_vPawns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(vector&lt;pair&lt;int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&gt;&gt;);</a:t>
            </a: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*);</a:t>
            </a: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0" t="81990" r="10729" b="3283"/>
          <a:stretch/>
        </p:blipFill>
        <p:spPr>
          <a:xfrm rot="749961">
            <a:off x="1781071" y="2246397"/>
            <a:ext cx="2263532" cy="139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3582" r="67645" b="81493"/>
          <a:stretch/>
        </p:blipFill>
        <p:spPr>
          <a:xfrm rot="1507654">
            <a:off x="798405" y="4376369"/>
            <a:ext cx="1716877" cy="136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6269" r="82371" b="12438"/>
          <a:stretch/>
        </p:blipFill>
        <p:spPr>
          <a:xfrm>
            <a:off x="10254677" y="2151468"/>
            <a:ext cx="1370468" cy="206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30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707504" y="3733731"/>
            <a:ext cx="991410" cy="1023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332317" y="3846212"/>
            <a:ext cx="1148187" cy="11007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905564" y="3203629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73258" y="3333038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313914" y="2962232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549929" y="2744505"/>
            <a:ext cx="699276" cy="784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761016" y="3216815"/>
            <a:ext cx="699276" cy="784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123689" y="3084790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041367" y="3786247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272377" y="3663194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65884" y="4050996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Pawn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66877" y="222361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g-BG" sz="26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bg-BG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600" b="1" u="sng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sz="2600" b="1" u="sng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Pawn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~Pawn</a:t>
            </a:r>
            <a:r>
              <a:rPr lang="bg-BG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x, int y);</a:t>
            </a: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bg-BG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endParaRPr lang="en-US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SDL_Renderer* renderer);</a:t>
            </a: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setters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019601" y="4006893"/>
            <a:ext cx="991410" cy="102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2326847" y="2948618"/>
            <a:ext cx="699276" cy="78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644414" y="4119374"/>
            <a:ext cx="1148187" cy="1100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074254" y="3066985"/>
            <a:ext cx="699276" cy="784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464347" y="3531967"/>
            <a:ext cx="699276" cy="784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175559" y="3659197"/>
            <a:ext cx="699276" cy="78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832839" y="3935460"/>
            <a:ext cx="699276" cy="784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311769" y="4264681"/>
            <a:ext cx="991410" cy="1023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936582" y="4377162"/>
            <a:ext cx="1148187" cy="1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9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Dice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5"/>
          <a:stretch/>
        </p:blipFill>
        <p:spPr>
          <a:xfrm rot="2195529">
            <a:off x="10304060" y="4088910"/>
            <a:ext cx="1353137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90"/>
          <a:stretch/>
        </p:blipFill>
        <p:spPr>
          <a:xfrm>
            <a:off x="1255819" y="4488106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374410" y="1973477"/>
            <a:ext cx="681023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~Dice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c);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(SDL_Renderer* renderer);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008" r="67085" b="-1008"/>
          <a:stretch/>
        </p:blipFill>
        <p:spPr>
          <a:xfrm rot="5400000" flipH="1">
            <a:off x="581524" y="221673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8" t="1056" r="16872" b="-1056"/>
          <a:stretch/>
        </p:blipFill>
        <p:spPr>
          <a:xfrm rot="21243890">
            <a:off x="8162864" y="1996787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1076" r="33096" b="-1076"/>
          <a:stretch/>
        </p:blipFill>
        <p:spPr>
          <a:xfrm rot="21243890">
            <a:off x="9865733" y="227030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455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Sound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718416"/>
            <a:ext cx="6488318" cy="4807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pause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playing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(SEFFECTS sound);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(MUSIC music);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1" y="939491"/>
            <a:ext cx="435133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84" y="2046701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4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Recovery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10" y="20263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bg-BG" sz="2600" b="1" u="sng" dirty="0" smtClean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Recovery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~Recovery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bg-BG" sz="2600" b="1" dirty="0" smtClean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deque&lt; Player* &gt;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ReadFromXML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WriteXML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(deque &lt;Player*&gt;, bool rolled = 0);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(deque &lt;Player*&gt;);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i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hasRolled;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04" y="-111892"/>
            <a:ext cx="5079365" cy="50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0" y="1097598"/>
            <a:ext cx="5079365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Екипа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Заключение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581"/>
            <a:ext cx="12192000" cy="46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5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6000" dirty="0" smtClean="0">
                <a:ln w="19050">
                  <a:noFill/>
                </a:ln>
                <a:solidFill>
                  <a:srgbClr val="EBC050"/>
                </a:solidFill>
              </a:rPr>
              <a:t>Съдържание</a:t>
            </a:r>
            <a:endParaRPr lang="bg-BG" sz="6000" dirty="0">
              <a:ln w="19050">
                <a:noFill/>
              </a:ln>
              <a:solidFill>
                <a:srgbClr val="EBC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71" y="1795347"/>
            <a:ext cx="10917043" cy="47058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За играта</a:t>
            </a:r>
            <a:endParaRPr lang="bg-BG" spc="100" dirty="0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Дизайн</a:t>
            </a:r>
            <a:endParaRPr lang="bg-BG" spc="100" dirty="0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Структури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от данни и особености в кода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Структура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на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проекта</a:t>
            </a:r>
            <a:endParaRPr lang="bg-BG" spc="100" dirty="0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Класове и тяхната роля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За екипа</a:t>
            </a:r>
            <a:endParaRPr lang="bg-BG" spc="100" dirty="0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pc="100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8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1773" y="3513186"/>
            <a:ext cx="13442845" cy="2213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385" y="4175870"/>
            <a:ext cx="8820615" cy="1150202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 fontScale="90000"/>
          </a:bodyPr>
          <a:lstStyle/>
          <a:p>
            <a:pPr algn="ctr"/>
            <a:r>
              <a:rPr lang="bg-BG" dirty="0" smtClean="0"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Благодарим за вниманието!</a:t>
            </a:r>
            <a:endParaRPr lang="bg-BG" dirty="0"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276">
            <a:off x="713678" y="733255"/>
            <a:ext cx="3179363" cy="3355032"/>
          </a:xfrm>
          <a:prstGeom prst="rect">
            <a:avLst/>
          </a:prstGeom>
          <a:effectLst>
            <a:outerShdw blurRad="50800" dist="177800" dir="54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5368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0C352"/>
                </a:solidFill>
              </a:rPr>
              <a:t>За играта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771">
            <a:off x="-332491" y="2389270"/>
            <a:ext cx="6468673" cy="39988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2730" r="2811" b="3063"/>
          <a:stretch/>
        </p:blipFill>
        <p:spPr>
          <a:xfrm rot="522043">
            <a:off x="6675984" y="2021114"/>
            <a:ext cx="4728806" cy="4735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679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1773" y="2748513"/>
            <a:ext cx="13442845" cy="1299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878" y="2748513"/>
            <a:ext cx="11366810" cy="1150202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ctr"/>
            <a:r>
              <a:rPr lang="bg-BG" dirty="0" smtClean="0"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ДЕМОНСТРАЦИЯ</a:t>
            </a:r>
            <a:endParaRPr lang="bg-BG" dirty="0"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35" y="2947409"/>
            <a:ext cx="812698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88" y="3444602"/>
            <a:ext cx="3010469" cy="3010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838747" y="5332730"/>
            <a:ext cx="4989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&amp;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31" y="1926419"/>
            <a:ext cx="3170524" cy="3170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71" y="2190751"/>
            <a:ext cx="1656110" cy="165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906" y="2356879"/>
            <a:ext cx="1323854" cy="1323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3" y="2290606"/>
            <a:ext cx="1456399" cy="1456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594" y="2575861"/>
            <a:ext cx="3018479" cy="3018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43" y="3031516"/>
            <a:ext cx="3407893" cy="3452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41734" r="41177" b="42089"/>
          <a:stretch/>
        </p:blipFill>
        <p:spPr>
          <a:xfrm>
            <a:off x="9538526" y="4949836"/>
            <a:ext cx="1952678" cy="1763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322" y="3838452"/>
            <a:ext cx="1365121" cy="1365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-624468" y="432034"/>
            <a:ext cx="13314556" cy="1051080"/>
          </a:xfrm>
        </p:spPr>
        <p:txBody>
          <a:bodyPr/>
          <a:lstStyle/>
          <a:p>
            <a:r>
              <a:rPr lang="bg-BG" dirty="0" smtClean="0">
                <a:solidFill>
                  <a:srgbClr val="EBC050"/>
                </a:solidFill>
              </a:rPr>
              <a:t>Дизайн</a:t>
            </a:r>
            <a:endParaRPr lang="en-US" dirty="0">
              <a:solidFill>
                <a:srgbClr val="EBC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8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bg-BG" sz="3600" dirty="0">
                <a:solidFill>
                  <a:srgbClr val="EBC050"/>
                </a:solidFill>
              </a:rPr>
              <a:t>Структури от данни и </a:t>
            </a:r>
            <a:r>
              <a:rPr lang="bg-BG" sz="3600" dirty="0" smtClean="0">
                <a:solidFill>
                  <a:srgbClr val="EBC050"/>
                </a:solidFill>
              </a:rPr>
              <a:t>особености </a:t>
            </a:r>
            <a:r>
              <a:rPr lang="bg-BG" sz="3600" dirty="0">
                <a:solidFill>
                  <a:srgbClr val="EBC050"/>
                </a:solidFill>
              </a:rPr>
              <a:t>в кода</a:t>
            </a:r>
          </a:p>
        </p:txBody>
      </p:sp>
      <p:pic>
        <p:nvPicPr>
          <p:cNvPr id="1028" name="Picture 4" descr="Резултат с изображение за pugi xm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333" l="0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53" y="3645398"/>
            <a:ext cx="2388915" cy="23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47" y="2029291"/>
            <a:ext cx="3666361" cy="213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1954" y="1900291"/>
            <a:ext cx="74601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latin typeface="Arial Black" panose="020B0A04020102020204" pitchFamily="34" charset="0"/>
              </a:rPr>
              <a:t>C++ STL</a:t>
            </a: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StringStream</a:t>
            </a:r>
            <a:endParaRPr lang="en-US" sz="32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{Enum}</a:t>
            </a:r>
            <a:endParaRPr lang="en-US" sz="32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PugiXML</a:t>
            </a:r>
            <a:endParaRPr lang="en-US" sz="32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latin typeface="Arial Black" panose="020B0A04020102020204" pitchFamily="34" charset="0"/>
              </a:rPr>
              <a:t>SDL</a:t>
            </a:r>
          </a:p>
          <a:p>
            <a:pPr>
              <a:lnSpc>
                <a:spcPct val="150000"/>
              </a:lnSpc>
            </a:pPr>
            <a:r>
              <a:rPr lang="bg-BG" sz="3200" noProof="1">
                <a:solidFill>
                  <a:srgbClr val="EBC050"/>
                </a:solidFill>
                <a:latin typeface="Arial Black" panose="020B0A04020102020204" pitchFamily="34" charset="0"/>
              </a:rPr>
              <a:t>Побитови </a:t>
            </a:r>
            <a:r>
              <a:rPr lang="bg-BG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операции</a:t>
            </a:r>
            <a:endParaRPr lang="en-US" sz="32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6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605" y="355426"/>
            <a:ext cx="7114478" cy="1051080"/>
          </a:xfrm>
        </p:spPr>
        <p:txBody>
          <a:bodyPr/>
          <a:lstStyle/>
          <a:p>
            <a:r>
              <a:rPr lang="bg-BG" dirty="0" smtClean="0">
                <a:solidFill>
                  <a:srgbClr val="F0C352"/>
                </a:solidFill>
              </a:rPr>
              <a:t>Структура на </a:t>
            </a:r>
            <a:r>
              <a:rPr lang="bg-BG" dirty="0" smtClean="0">
                <a:solidFill>
                  <a:srgbClr val="F0C352"/>
                </a:solidFill>
              </a:rPr>
              <a:t>проекта</a:t>
            </a:r>
            <a:endParaRPr lang="bg-BG" dirty="0">
              <a:solidFill>
                <a:srgbClr val="F0C352"/>
              </a:solidFill>
            </a:endParaRPr>
          </a:p>
        </p:txBody>
      </p:sp>
      <p:sp>
        <p:nvSpPr>
          <p:cNvPr id="28" name="Bent Arrow 27"/>
          <p:cNvSpPr/>
          <p:nvPr/>
        </p:nvSpPr>
        <p:spPr>
          <a:xfrm rot="5400000" flipV="1">
            <a:off x="7789773" y="3068027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30451" y="4904646"/>
            <a:ext cx="2094427" cy="154915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0" name="Down Arrow 29"/>
          <p:cNvSpPr/>
          <p:nvPr/>
        </p:nvSpPr>
        <p:spPr>
          <a:xfrm rot="10800000">
            <a:off x="10737286" y="5309405"/>
            <a:ext cx="493978" cy="9799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ent Arrow 30"/>
          <p:cNvSpPr/>
          <p:nvPr/>
        </p:nvSpPr>
        <p:spPr>
          <a:xfrm rot="5400000">
            <a:off x="10289657" y="3483588"/>
            <a:ext cx="883997" cy="1022740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/>
          <p:cNvSpPr/>
          <p:nvPr/>
        </p:nvSpPr>
        <p:spPr>
          <a:xfrm rot="5400000" flipV="1">
            <a:off x="8189052" y="1250145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9731361" y="2371583"/>
            <a:ext cx="493978" cy="979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rot="16200000" flipV="1">
            <a:off x="5727624" y="4411204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rot="5400000" flipV="1">
            <a:off x="2791011" y="4523833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60360" y="2558945"/>
            <a:ext cx="2304085" cy="303199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-Turn Arrow 36"/>
          <p:cNvSpPr/>
          <p:nvPr/>
        </p:nvSpPr>
        <p:spPr>
          <a:xfrm rot="5400000" flipV="1">
            <a:off x="3113161" y="2229294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17095" y="1867483"/>
            <a:ext cx="2392326" cy="253665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626660" y="3678680"/>
            <a:ext cx="1754372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41265" y="2497963"/>
            <a:ext cx="1943986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936072" y="3409546"/>
            <a:ext cx="1754372" cy="797442"/>
          </a:xfrm>
          <a:prstGeom prst="roundRect">
            <a:avLst/>
          </a:prstGeom>
          <a:solidFill>
            <a:srgbClr val="DF535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416055" y="5702783"/>
            <a:ext cx="2185877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Arial Black" panose="020B0A04020102020204" pitchFamily="34" charset="0"/>
              </a:rPr>
              <a:t>WinScreen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312830" y="1677914"/>
            <a:ext cx="2429539" cy="797442"/>
          </a:xfrm>
          <a:prstGeom prst="roundRect">
            <a:avLst/>
          </a:prstGeom>
          <a:solidFill>
            <a:srgbClr val="DF535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Arial Black" panose="020B0A04020102020204" pitchFamily="34" charset="0"/>
              </a:rPr>
              <a:t>TitleScreen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268903" y="2582305"/>
            <a:ext cx="1233650" cy="797442"/>
          </a:xfrm>
          <a:prstGeom prst="roundRect">
            <a:avLst/>
          </a:prstGeom>
          <a:solidFill>
            <a:srgbClr val="DF535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802928" y="4587970"/>
            <a:ext cx="1398520" cy="797442"/>
          </a:xfrm>
          <a:prstGeom prst="roundRect">
            <a:avLst/>
          </a:prstGeom>
          <a:solidFill>
            <a:srgbClr val="DF535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Info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241775" y="5695799"/>
            <a:ext cx="1464331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0220285" y="4476122"/>
            <a:ext cx="1505924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626660" y="2769390"/>
            <a:ext cx="1754372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9101164" y="1728142"/>
            <a:ext cx="1754372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273430" y="3351517"/>
            <a:ext cx="1409266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034698" y="5508028"/>
            <a:ext cx="1485932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083226" y="4616181"/>
            <a:ext cx="1409266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8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922" y="365125"/>
            <a:ext cx="6003878" cy="1325563"/>
          </a:xfrm>
        </p:spPr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3600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TitleScreen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058">
            <a:off x="137835" y="1196935"/>
            <a:ext cx="5043057" cy="5043057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501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248" y="262268"/>
            <a:ext cx="4184176" cy="120436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32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Game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676">
            <a:off x="6742903" y="721477"/>
            <a:ext cx="5456638" cy="5456638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79917" y="1645056"/>
            <a:ext cx="666010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(SDL_Renderer* renderer);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setEvent(SDL_Event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 event);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render(bool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renderDice = 0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0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365</Words>
  <Application>Microsoft Office PowerPoint</Application>
  <PresentationFormat>Widescreen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PowerPoint Presentation</vt:lpstr>
      <vt:lpstr>Съдържание</vt:lpstr>
      <vt:lpstr>За играта</vt:lpstr>
      <vt:lpstr>ДЕМОНСТРАЦИЯ</vt:lpstr>
      <vt:lpstr>Дизайн</vt:lpstr>
      <vt:lpstr>Структури от данни и особености в кода</vt:lpstr>
      <vt:lpstr>Структура на проекта</vt:lpstr>
      <vt:lpstr>Class: TitleScreen</vt:lpstr>
      <vt:lpstr>Class: Game</vt:lpstr>
      <vt:lpstr>Class: Info</vt:lpstr>
      <vt:lpstr>Class: WinScreen</vt:lpstr>
      <vt:lpstr>Helper classes:  UI, Texture, Button, Sprite</vt:lpstr>
      <vt:lpstr>Class: Player</vt:lpstr>
      <vt:lpstr>Class: Pawn</vt:lpstr>
      <vt:lpstr>Dice</vt:lpstr>
      <vt:lpstr>Class: Sound</vt:lpstr>
      <vt:lpstr>Class: Recovery</vt:lpstr>
      <vt:lpstr>Екипа</vt:lpstr>
      <vt:lpstr>Заключение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ludo</dc:title>
  <dc:creator>Iva Ivanova</dc:creator>
  <cp:lastModifiedBy>Admin</cp:lastModifiedBy>
  <cp:revision>77</cp:revision>
  <dcterms:created xsi:type="dcterms:W3CDTF">2017-07-20T21:23:31Z</dcterms:created>
  <dcterms:modified xsi:type="dcterms:W3CDTF">2017-07-23T00:21:22Z</dcterms:modified>
</cp:coreProperties>
</file>